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9c07644e5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49c07644e5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9c07644e5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49c07644e5_8_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9c07644e5_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49c07644e5_8_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9c07644e5_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49c07644e5_8_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9c07644e5_8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49c07644e5_8_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9c07644e5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49c07644e5_8_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9c07644e5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9c07644e5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9c07644e5_1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9c07644e5_1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9c596ac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9c596ac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9c6d1f7f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9c6d1f7f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9c07644e5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49c07644e5_2_1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9c07644e5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49c07644e5_2_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9c07644e5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49c07644e5_2_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9c07644e5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49c07644e5_2_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9c07644e5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49c07644e5_2_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9c07644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9c07644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9c07644e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9c07644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gif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454750" y="305919"/>
            <a:ext cx="4194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b="1" lang="en-GB" sz="3600"/>
              <a:t>Starneo’s Bake Sale</a:t>
            </a:r>
            <a:endParaRPr b="1" sz="3600"/>
          </a:p>
        </p:txBody>
      </p:sp>
      <p:pic>
        <p:nvPicPr>
          <p:cNvPr id="130" name="Google Shape;130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6059" y="75364"/>
            <a:ext cx="4079631" cy="498900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280752" y="1838879"/>
            <a:ext cx="4542600" cy="17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members: </a:t>
            </a: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Salman 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Al-samiri</a:t>
            </a: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Bianca Palileo, Rianlee Pineda, Cian Doyle, Sumaiya Al Amri, Alexander Bowes</a:t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628650" y="2631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600"/>
              <a:t>Why Choose This Idea?</a:t>
            </a:r>
            <a:endParaRPr b="1" sz="3600"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628650" y="1758125"/>
            <a:ext cx="37272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05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/>
              <a:t>  Bake sales work well</a:t>
            </a:r>
            <a:endParaRPr sz="24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/>
              <a:t>  Easy set up</a:t>
            </a:r>
            <a:endParaRPr sz="2400"/>
          </a:p>
        </p:txBody>
      </p:sp>
      <p:pic>
        <p:nvPicPr>
          <p:cNvPr descr="Image result for bake sale" id="195" name="Google Shape;19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1425" y="1709525"/>
            <a:ext cx="4874350" cy="31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628650" y="273850"/>
            <a:ext cx="2084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600"/>
              <a:t>Strengths</a:t>
            </a:r>
            <a:endParaRPr b="1" sz="3600"/>
          </a:p>
        </p:txBody>
      </p:sp>
      <p:sp>
        <p:nvSpPr>
          <p:cNvPr id="201" name="Google Shape;201;p3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05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/>
              <a:t>  Member already with experience</a:t>
            </a:r>
            <a:endParaRPr sz="24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/>
              <a:t>  Enthusiasm</a:t>
            </a:r>
            <a:endParaRPr sz="24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/>
              <a:t>  Adaptable</a:t>
            </a:r>
            <a:endParaRPr sz="2400"/>
          </a:p>
        </p:txBody>
      </p:sp>
      <p:pic>
        <p:nvPicPr>
          <p:cNvPr descr="Image result for strengths" id="202" name="Google Shape;20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8406" y="1893094"/>
            <a:ext cx="4643438" cy="3250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600"/>
              <a:t>Weaknesses</a:t>
            </a:r>
            <a:endParaRPr b="1" sz="3600"/>
          </a:p>
        </p:txBody>
      </p:sp>
      <p:sp>
        <p:nvSpPr>
          <p:cNvPr id="208" name="Google Shape;208;p36"/>
          <p:cNvSpPr txBox="1"/>
          <p:nvPr>
            <p:ph idx="1" type="body"/>
          </p:nvPr>
        </p:nvSpPr>
        <p:spPr>
          <a:xfrm>
            <a:off x="158150" y="12680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05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/>
              <a:t>  No experience with selling food</a:t>
            </a:r>
            <a:endParaRPr sz="24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/>
              <a:t>  Impatience</a:t>
            </a:r>
            <a:endParaRPr sz="24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/>
              <a:t>  Lack of creativity</a:t>
            </a:r>
            <a:endParaRPr sz="2400"/>
          </a:p>
        </p:txBody>
      </p:sp>
      <p:pic>
        <p:nvPicPr>
          <p:cNvPr descr="Related image" id="209" name="Google Shape;20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4725" y="2001650"/>
            <a:ext cx="5558825" cy="31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628650" y="273850"/>
            <a:ext cx="3948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600"/>
              <a:t>Was it a success?</a:t>
            </a:r>
            <a:endParaRPr b="1" sz="3600"/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192475" y="1207325"/>
            <a:ext cx="4384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05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/>
              <a:t>  People</a:t>
            </a:r>
            <a:r>
              <a:rPr lang="en-GB" sz="2400"/>
              <a:t> bought</a:t>
            </a:r>
            <a:r>
              <a:rPr lang="en-GB" sz="2400"/>
              <a:t> stuff</a:t>
            </a:r>
            <a:endParaRPr sz="24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/>
              <a:t>  Average of 2 euro per person</a:t>
            </a:r>
            <a:endParaRPr sz="24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  €144.55 made</a:t>
            </a:r>
            <a:endParaRPr sz="2400"/>
          </a:p>
        </p:txBody>
      </p:sp>
      <p:pic>
        <p:nvPicPr>
          <p:cNvPr descr="Image result for euro" id="216" name="Google Shape;21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6275" y="1131350"/>
            <a:ext cx="4485925" cy="38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1559275" y="263175"/>
            <a:ext cx="5425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600"/>
              <a:t>Was it a success? (cont.)</a:t>
            </a:r>
            <a:endParaRPr b="1" sz="3600"/>
          </a:p>
        </p:txBody>
      </p:sp>
      <p:sp>
        <p:nvSpPr>
          <p:cNvPr id="222" name="Google Shape;222;p38"/>
          <p:cNvSpPr txBox="1"/>
          <p:nvPr>
            <p:ph idx="1" type="body"/>
          </p:nvPr>
        </p:nvSpPr>
        <p:spPr>
          <a:xfrm>
            <a:off x="1785775" y="1257375"/>
            <a:ext cx="4972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05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/>
              <a:t>  Gained experience in making events</a:t>
            </a:r>
            <a:endParaRPr sz="24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/>
              <a:t>  Better time management</a:t>
            </a:r>
            <a:endParaRPr sz="24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/>
              <a:t>  Experience with serving people </a:t>
            </a:r>
            <a:endParaRPr sz="2400"/>
          </a:p>
        </p:txBody>
      </p:sp>
      <p:pic>
        <p:nvPicPr>
          <p:cNvPr descr="Image result for coordination" id="223" name="Google Shape;22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550" y="2815800"/>
            <a:ext cx="5966901" cy="20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277600" y="1746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The </a:t>
            </a:r>
            <a:r>
              <a:rPr b="1" lang="en-GB" sz="3600"/>
              <a:t>outcome</a:t>
            </a:r>
            <a:r>
              <a:rPr b="1" lang="en-GB" sz="3600"/>
              <a:t> of this (Past)</a:t>
            </a:r>
            <a:endParaRPr b="1" sz="3600"/>
          </a:p>
        </p:txBody>
      </p:sp>
      <p:sp>
        <p:nvSpPr>
          <p:cNvPr id="229" name="Google Shape;229;p39"/>
          <p:cNvSpPr txBox="1"/>
          <p:nvPr>
            <p:ph idx="1" type="body"/>
          </p:nvPr>
        </p:nvSpPr>
        <p:spPr>
          <a:xfrm>
            <a:off x="46575" y="1361600"/>
            <a:ext cx="51165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setting of the assignment  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Knowing who are the audience 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on everyone on the team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30" name="Google Shape;2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172" y="2432050"/>
            <a:ext cx="1535625" cy="23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0225" y="1361600"/>
            <a:ext cx="2302025" cy="37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552325" y="2857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The outcome of this (Future)</a:t>
            </a:r>
            <a:endParaRPr b="1" sz="3600"/>
          </a:p>
        </p:txBody>
      </p:sp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 application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Futuristic plans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new ideas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6800" y="1177800"/>
            <a:ext cx="1458975" cy="35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0"/>
          <p:cNvPicPr preferRelativeResize="0"/>
          <p:nvPr/>
        </p:nvPicPr>
        <p:blipFill rotWithShape="1">
          <a:blip r:embed="rId4">
            <a:alphaModFix/>
          </a:blip>
          <a:srcRect b="46526" l="6402" r="12349" t="0"/>
          <a:stretch/>
        </p:blipFill>
        <p:spPr>
          <a:xfrm>
            <a:off x="6233675" y="1315025"/>
            <a:ext cx="1785625" cy="5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Conclusion</a:t>
            </a:r>
            <a:endParaRPr b="1" sz="3600"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628650" y="1369225"/>
            <a:ext cx="3748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The project developed our soft skills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It was a success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We would recommend the bake sale</a:t>
            </a:r>
            <a:endParaRPr sz="2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575" y="1784925"/>
            <a:ext cx="4379425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Introduction</a:t>
            </a:r>
            <a:endParaRPr b="1" sz="3600"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628650" y="1369225"/>
            <a:ext cx="4461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You are here to learn about: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Soft skills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How our bake sale went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What we learned from doing the sale</a:t>
            </a: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950" y="1837100"/>
            <a:ext cx="3945925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106500" y="252550"/>
            <a:ext cx="4271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600"/>
              <a:t>Our fundraising idea</a:t>
            </a:r>
            <a:endParaRPr b="1" sz="3600"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106500" y="1610500"/>
            <a:ext cx="35415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3200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/>
              <a:t>  </a:t>
            </a:r>
            <a:r>
              <a:rPr lang="en-GB" sz="2400"/>
              <a:t>Bake sale</a:t>
            </a:r>
            <a:endParaRPr sz="2400"/>
          </a:p>
          <a:p>
            <a:pPr indent="-2032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/>
              <a:t>  </a:t>
            </a:r>
            <a:r>
              <a:rPr lang="en-GB" sz="2400"/>
              <a:t>14th November 2018</a:t>
            </a:r>
            <a:endParaRPr sz="2400"/>
          </a:p>
          <a:p>
            <a:pPr indent="-2032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  Aungier Street Foyer</a:t>
            </a:r>
            <a:endParaRPr sz="2400"/>
          </a:p>
          <a:p>
            <a:pPr indent="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7300" y="1116200"/>
            <a:ext cx="4961199" cy="372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ctrTitle"/>
          </p:nvPr>
        </p:nvSpPr>
        <p:spPr>
          <a:xfrm>
            <a:off x="130625" y="236325"/>
            <a:ext cx="54699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b="1" lang="en-GB" sz="3600"/>
              <a:t>Purpose of the assignment</a:t>
            </a:r>
            <a:endParaRPr b="1" sz="3600"/>
          </a:p>
        </p:txBody>
      </p:sp>
      <p:sp>
        <p:nvSpPr>
          <p:cNvPr id="151" name="Google Shape;151;p28"/>
          <p:cNvSpPr txBox="1"/>
          <p:nvPr/>
        </p:nvSpPr>
        <p:spPr>
          <a:xfrm flipH="1">
            <a:off x="395476" y="1404331"/>
            <a:ext cx="3474300" cy="30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develop our:</a:t>
            </a:r>
            <a:b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Ability to self motivate</a:t>
            </a:r>
            <a:endParaRPr sz="2400"/>
          </a:p>
          <a:p>
            <a:pPr indent="-228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Teamwork skills</a:t>
            </a:r>
            <a:endParaRPr sz="2400"/>
          </a:p>
          <a:p>
            <a:pPr indent="-228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Leadership skills</a:t>
            </a:r>
            <a:endParaRPr sz="2400"/>
          </a:p>
          <a:p>
            <a:pPr indent="-228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Ability to work flexibly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3021" y="1293899"/>
            <a:ext cx="4761529" cy="3442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b="1" lang="en-GB" sz="3600"/>
              <a:t>Self Motivation</a:t>
            </a:r>
            <a:endParaRPr b="1" sz="3600"/>
          </a:p>
        </p:txBody>
      </p:sp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628650" y="1369225"/>
            <a:ext cx="45051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05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/>
              <a:t>  </a:t>
            </a:r>
            <a:r>
              <a:rPr lang="en-GB" sz="2400"/>
              <a:t>Motivated to receive high marks</a:t>
            </a:r>
            <a:endParaRPr sz="24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/>
              <a:t>  We enjoyed working with food</a:t>
            </a:r>
            <a:endParaRPr sz="24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/>
              <a:t>  A welcome change</a:t>
            </a:r>
            <a:endParaRPr sz="2400"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150" y="1420429"/>
            <a:ext cx="3229200" cy="32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4799050" y="451500"/>
            <a:ext cx="3477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600"/>
              <a:t>Leadership skills</a:t>
            </a:r>
            <a:endParaRPr b="1" sz="3600"/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4266650" y="1445700"/>
            <a:ext cx="4877400" cy="3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05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/>
              <a:t>  </a:t>
            </a:r>
            <a:r>
              <a:rPr lang="en-GB" sz="2400"/>
              <a:t>Each group generally has a leader</a:t>
            </a:r>
            <a:endParaRPr sz="24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  assigned</a:t>
            </a:r>
            <a:endParaRPr sz="24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/>
              <a:t>  Leaders can direct other members</a:t>
            </a:r>
            <a:endParaRPr sz="24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  Encourages initiative among the  </a:t>
            </a:r>
            <a:endParaRPr sz="2400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400"/>
              <a:t>  members</a:t>
            </a:r>
            <a:endParaRPr sz="2400"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1500" y="0"/>
            <a:ext cx="45981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628650" y="273850"/>
            <a:ext cx="3342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600"/>
              <a:t>Teamwork skills</a:t>
            </a:r>
            <a:endParaRPr b="1" sz="3600"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233000" y="1369225"/>
            <a:ext cx="54345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Each member had a key role in the sale</a:t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(Bakers, advertising, treasurer, etc…)</a:t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All of the roles needed to succeed</a:t>
            </a:r>
            <a:endParaRPr sz="2400"/>
          </a:p>
        </p:txBody>
      </p:sp>
      <p:pic>
        <p:nvPicPr>
          <p:cNvPr id="173" name="Google Shape;173;p31"/>
          <p:cNvPicPr preferRelativeResize="0"/>
          <p:nvPr/>
        </p:nvPicPr>
        <p:blipFill rotWithShape="1">
          <a:blip r:embed="rId3">
            <a:alphaModFix/>
          </a:blip>
          <a:srcRect b="8374" l="0" r="0" t="0"/>
          <a:stretch/>
        </p:blipFill>
        <p:spPr>
          <a:xfrm>
            <a:off x="5801975" y="1869500"/>
            <a:ext cx="3342024" cy="327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Flexibility</a:t>
            </a:r>
            <a:endParaRPr b="1" sz="3600"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628650" y="1349450"/>
            <a:ext cx="4679700" cy="171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The group was required to be flexible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Unexpected complications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Timing was key</a:t>
            </a:r>
            <a:endParaRPr sz="2400"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500" y="1268044"/>
            <a:ext cx="3530849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Other ideas</a:t>
            </a:r>
            <a:endParaRPr b="1" sz="3600"/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457550" y="1268046"/>
            <a:ext cx="3124800" cy="1061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Video games event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Guessing game</a:t>
            </a:r>
            <a:endParaRPr sz="2400"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641000"/>
            <a:ext cx="3676250" cy="22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000" y="688825"/>
            <a:ext cx="3597550" cy="41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